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9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33.xml" ContentType="application/vnd.openxmlformats-officedocument.presentationml.slide+xml"/>
  <Override PartName="/ppt/slides/_rels/slide32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41.jpeg" ContentType="image/jpeg"/>
  <Override PartName="/ppt/media/image39.jpeg" ContentType="image/jpeg"/>
  <Override PartName="/ppt/media/image38.jpeg" ContentType="image/jpeg"/>
  <Override PartName="/ppt/media/image40.jpeg" ContentType="image/jpeg"/>
  <Override PartName="/ppt/media/image37.jpeg" ContentType="image/jpeg"/>
  <Override PartName="/ppt/media/image36.jpeg" ContentType="image/jpeg"/>
  <Override PartName="/ppt/media/image35.jpeg" ContentType="image/jpeg"/>
  <Override PartName="/ppt/media/image33.jpeg" ContentType="image/jpeg"/>
  <Override PartName="/ppt/media/image32.jpeg" ContentType="image/jpeg"/>
  <Override PartName="/ppt/media/image29.jpeg" ContentType="image/jpeg"/>
  <Override PartName="/ppt/media/image34.jpeg" ContentType="image/jpeg"/>
  <Override PartName="/ppt/media/image27.jpeg" ContentType="image/jpeg"/>
  <Override PartName="/ppt/media/image26.jpeg" ContentType="image/jpeg"/>
  <Override PartName="/ppt/media/image25.jpeg" ContentType="image/jpeg"/>
  <Override PartName="/ppt/media/image22.jpeg" ContentType="image/jpeg"/>
  <Override PartName="/ppt/media/image23.jpeg" ContentType="image/jpeg"/>
  <Override PartName="/ppt/media/image21.jpeg" ContentType="image/jpeg"/>
  <Override PartName="/ppt/media/image24.jpeg" ContentType="image/jpeg"/>
  <Override PartName="/ppt/media/image28.jpeg" ContentType="image/jpeg"/>
  <Override PartName="/ppt/media/image19.jpeg" ContentType="image/jpeg"/>
  <Override PartName="/ppt/media/image18.jpeg" ContentType="image/jpeg"/>
  <Override PartName="/ppt/media/image17.jpeg" ContentType="image/jpeg"/>
  <Override PartName="/ppt/media/image16.jpeg" ContentType="image/jpeg"/>
  <Override PartName="/ppt/media/image31.jpeg" ContentType="image/jpeg"/>
  <Override PartName="/ppt/media/image15.jpeg" ContentType="image/jpeg"/>
  <Override PartName="/ppt/media/image11.jpeg" ContentType="image/jpeg"/>
  <Override PartName="/ppt/media/image30.jpeg" ContentType="image/jpeg"/>
  <Override PartName="/ppt/media/image10.jpeg" ContentType="image/jpeg"/>
  <Override PartName="/ppt/media/image8.jpeg" ContentType="image/jpeg"/>
  <Override PartName="/ppt/media/image6.png" ContentType="image/png"/>
  <Override PartName="/ppt/media/image13.jpeg" ContentType="image/jpeg"/>
  <Override PartName="/ppt/media/image7.png" ContentType="image/png"/>
  <Override PartName="/ppt/media/image4.png" ContentType="image/png"/>
  <Override PartName="/ppt/media/image12.jpeg" ContentType="image/jpeg"/>
  <Override PartName="/ppt/media/image20.jpeg" ContentType="image/jpeg"/>
  <Override PartName="/ppt/media/image9.jpeg" ContentType="image/jpeg"/>
  <Override PartName="/ppt/media/image3.png" ContentType="image/png"/>
  <Override PartName="/ppt/media/image5.jpeg" ContentType="image/jpeg"/>
  <Override PartName="/ppt/media/image2.png" ContentType="image/png"/>
  <Override PartName="/ppt/media/image14.jpeg" ContentType="image/jpeg"/>
  <Override PartName="/ppt/media/image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2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26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27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28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19575D3-DFB1-48CB-910D-A5C8C3223E8E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7" name="TextShape 2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565A792B-FAE3-4D2C-8118-D064DB1A2B10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BC73750F-37FD-4177-A629-BF0CFAC9C661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2D82401A-F9CD-4B18-82F2-5ADCE75A4C38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EDDAB23F-9918-465E-8BA3-852F0B48DD72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FA44242E-E7EA-4AA4-87B4-EEC5DFF7F088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1488B402-FE49-4924-BCFA-36B497A6F98C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0307F62E-E283-4FA5-86AC-B42B8C0B760A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236B494F-B5CF-4A1E-B434-B1E2767421E2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11B14297-F6E0-43C2-999B-93D5E4D35551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86238498-9EAA-4FA4-9996-A02D2DB9B499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89AA98C0-0789-4FB3-8296-4C4A4382A78A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EF3E03AB-4080-4A44-AFEB-48DEEB08322C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0DCC09EB-F099-49D2-B49B-CE8910FF81AC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95CF38D3-98D2-40E5-9C79-E659940CA5C9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AC43A894-D51F-4594-84A5-2DA3F55F6062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2BA6A8DD-13AE-422D-B0F9-148789F870DA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7039B366-0AA5-4A11-BC6D-305E6E20CB33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C46ACE27-E334-4E82-9A78-A31ECE25B2AD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41271252-8B06-493F-9EB0-18E324675035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C6C04F9F-66B8-435B-8625-89E3F55431D3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8735CA88-B93F-4CD6-9EE7-ADAB11A02B2D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4C64F73D-9515-4F59-9198-D3A02779FEA6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C4ABD70A-D584-4758-9D08-E46B0A138ADB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D5BF7B9E-4F93-4F25-8B61-F5C7773D6FE1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70BFFAD7-17D6-48FE-8B24-1E63BA9DA593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B399F291-ECC5-4475-97B6-7C6F1E754FCF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8F0E8AAE-8E6B-4AC0-9C91-0266CB5EC2E4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70D2ED94-03FB-4FEC-AC4D-FBD427735A29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159C5B1E-3748-4E3A-AAD8-D8E16B60FD7D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AB9A3BE2-65FE-4A11-9AF2-E0AC91E2DF41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00B7748A-2570-4317-9E2A-CA921029A5BB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BC7E2447-BB40-40F8-9869-3CC9B32FAAC5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3D5DFAB2-EF0F-4863-BA8B-B8C802268528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5867280" y="8686800"/>
            <a:ext cx="609120" cy="22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EC55D1E9-54F9-480B-82C7-79856C2C655D}" type="slidenum">
              <a:rPr lang="en-US" sz="10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380880" y="3124080"/>
            <a:ext cx="6095520" cy="533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63360"/>
            <a:ext cx="9141120" cy="7205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609480" y="2763360"/>
            <a:ext cx="9141120" cy="7205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63360"/>
            <a:ext cx="9141120" cy="7205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586600" y="6321240"/>
            <a:ext cx="356400" cy="356400"/>
          </a:xfrm>
          <a:custGeom>
            <a:avLst/>
            <a:gdLst/>
            <a:ahLst/>
            <a:rect l="0" t="0" r="r" b="b"/>
            <a:pathLst>
              <a:path w="1729" h="1729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lnTo>
                  <a:pt x="1387" y="600"/>
                </a:ln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304920"/>
            <a:ext cx="10969560" cy="76176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90000"/>
              </a:lnSpc>
            </a:pPr>
            <a:r>
              <a:rPr b="1" lang="en-US" sz="2800" strike="noStrike">
                <a:solidFill>
                  <a:srgbClr val="000000"/>
                </a:solidFill>
                <a:latin typeface="HP Simplified"/>
              </a:rPr>
              <a:t>Click to edit the title text formatClick to edit Master title style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295280"/>
            <a:ext cx="5313960" cy="48002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HP Simplified"/>
              <a:buChar char="•"/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80000"/>
              <a:buFont typeface="HP Simplified"/>
              <a:buChar char="–"/>
            </a:pPr>
            <a:r>
              <a:rPr lang="en-US" sz="1600" strike="noStrike">
                <a:solidFill>
                  <a:srgbClr val="000000"/>
                </a:solidFill>
                <a:latin typeface="HP Simplified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HP Simplified"/>
              <a:buChar char="•"/>
            </a:pPr>
            <a:r>
              <a:rPr lang="en-US" sz="1400" strike="noStrike">
                <a:solidFill>
                  <a:srgbClr val="000000"/>
                </a:solidFill>
                <a:latin typeface="HP Simplified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80000"/>
              <a:buFont typeface="HP Simplified"/>
              <a:buChar char="–"/>
            </a:pPr>
            <a:r>
              <a:rPr lang="en-US" sz="1200" strike="noStrike">
                <a:solidFill>
                  <a:srgbClr val="000000"/>
                </a:solidFill>
                <a:latin typeface="HP Simplified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HP Simplified"/>
              <a:buChar char="•"/>
            </a:pPr>
            <a:r>
              <a:rPr lang="en-US" sz="1200" strike="noStrike">
                <a:solidFill>
                  <a:srgbClr val="000000"/>
                </a:solidFill>
                <a:latin typeface="HP Simplified"/>
              </a:rPr>
              <a:t>Fifth level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6265080" y="1295280"/>
            <a:ext cx="5313960" cy="48002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HP Simplified"/>
              <a:buChar char="•"/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80000"/>
              <a:buFont typeface="HP Simplified"/>
              <a:buChar char="–"/>
            </a:pPr>
            <a:r>
              <a:rPr lang="en-US" sz="1600" strike="noStrike">
                <a:solidFill>
                  <a:srgbClr val="000000"/>
                </a:solidFill>
                <a:latin typeface="HP Simplified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HP Simplified"/>
              <a:buChar char="•"/>
            </a:pPr>
            <a:r>
              <a:rPr lang="en-US" sz="1400" strike="noStrike">
                <a:solidFill>
                  <a:srgbClr val="000000"/>
                </a:solidFill>
                <a:latin typeface="HP Simplified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80000"/>
              <a:buFont typeface="HP Simplified"/>
              <a:buChar char="–"/>
            </a:pPr>
            <a:r>
              <a:rPr lang="en-US" sz="1200" strike="noStrike">
                <a:solidFill>
                  <a:srgbClr val="000000"/>
                </a:solidFill>
                <a:latin typeface="HP Simplified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HP Simplified"/>
              <a:buChar char="•"/>
            </a:pPr>
            <a:r>
              <a:rPr lang="en-US" sz="1200" strike="noStrike">
                <a:solidFill>
                  <a:srgbClr val="000000"/>
                </a:solidFill>
                <a:latin typeface="HP Simplified"/>
              </a:rPr>
              <a:t>Fifth level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dt"/>
          </p:nvPr>
        </p:nvSpPr>
        <p:spPr>
          <a:xfrm>
            <a:off x="5281920" y="6478560"/>
            <a:ext cx="812160" cy="2192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lang="en-US" sz="700" strike="noStrike">
                <a:solidFill>
                  <a:srgbClr val="a8b2b2"/>
                </a:solidFill>
                <a:latin typeface="HP Simplified"/>
              </a:rPr>
              <a:t>9/24/15</a:t>
            </a:r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ftr"/>
          </p:nvPr>
        </p:nvSpPr>
        <p:spPr>
          <a:xfrm>
            <a:off x="609480" y="6478560"/>
            <a:ext cx="4571640" cy="219240"/>
          </a:xfrm>
          <a:prstGeom prst="rect">
            <a:avLst/>
          </a:prstGeom>
        </p:spPr>
        <p:txBody>
          <a:bodyPr lIns="0" rIns="0" tIns="0" bIns="0" anchor="b"/>
          <a:p>
            <a:endParaRPr/>
          </a:p>
        </p:txBody>
      </p:sp>
      <p:sp>
        <p:nvSpPr>
          <p:cNvPr id="6" name="PlaceHolder 7"/>
          <p:cNvSpPr>
            <a:spLocks noGrp="1"/>
          </p:cNvSpPr>
          <p:nvPr>
            <p:ph type="sldNum"/>
          </p:nvPr>
        </p:nvSpPr>
        <p:spPr>
          <a:xfrm>
            <a:off x="211680" y="6478560"/>
            <a:ext cx="304200" cy="219240"/>
          </a:xfrm>
          <a:prstGeom prst="rect">
            <a:avLst/>
          </a:prstGeom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3C269612-B2BD-4F4A-92BF-776A22272733}" type="slidenum">
              <a:rPr lang="en-US" sz="700" strike="noStrike">
                <a:solidFill>
                  <a:srgbClr val="a8b2b2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11586600" y="6321240"/>
            <a:ext cx="356400" cy="356400"/>
          </a:xfrm>
          <a:custGeom>
            <a:avLst/>
            <a:gdLst/>
            <a:ahLst/>
            <a:rect l="0" t="0" r="r" b="b"/>
            <a:pathLst>
              <a:path w="1729" h="1729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lnTo>
                  <a:pt x="1387" y="600"/>
                </a:ln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HP Simplified"/>
              </a:rPr>
              <a:t>Click to edit the title text formatClick to edit Master title style</a:t>
            </a:r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5281920" y="6478560"/>
            <a:ext cx="812160" cy="2192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lang="en-US" sz="700" strike="noStrike">
                <a:solidFill>
                  <a:srgbClr val="a8b2b2"/>
                </a:solidFill>
                <a:latin typeface="HP Simplified"/>
              </a:rPr>
              <a:t>9/24/15</a:t>
            </a:r>
            <a:endParaRPr/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609480" y="6478560"/>
            <a:ext cx="4571640" cy="219240"/>
          </a:xfrm>
          <a:prstGeom prst="rect">
            <a:avLst/>
          </a:prstGeom>
        </p:spPr>
        <p:txBody>
          <a:bodyPr lIns="0" rIns="0" tIns="0" bIns="0" anchor="b"/>
          <a:p>
            <a:endParaRPr/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211680" y="6478560"/>
            <a:ext cx="304200" cy="219240"/>
          </a:xfrm>
          <a:prstGeom prst="rect">
            <a:avLst/>
          </a:prstGeom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BD59547D-BCBD-49BC-96A3-F5EEF78D4FE2}" type="slidenum">
              <a:rPr lang="en-US" sz="700" strike="noStrike">
                <a:solidFill>
                  <a:srgbClr val="a8b2b2"/>
                </a:solidFill>
                <a:latin typeface="HP Simplified"/>
              </a:rPr>
              <a:t>&lt;number&gt;</a:t>
            </a:fld>
            <a:endParaRPr/>
          </a:p>
        </p:txBody>
      </p:sp>
      <p:sp>
        <p:nvSpPr>
          <p:cNvPr id="46" name="CustomShape 6"/>
          <p:cNvSpPr/>
          <p:nvPr/>
        </p:nvSpPr>
        <p:spPr>
          <a:xfrm>
            <a:off x="9925920" y="377280"/>
            <a:ext cx="1883160" cy="1883160"/>
          </a:xfrm>
          <a:custGeom>
            <a:avLst/>
            <a:gdLst/>
            <a:ahLst/>
            <a:rect l="0" t="0" r="r" b="b"/>
            <a:pathLst>
              <a:path w="1729" h="1729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lnTo>
                  <a:pt x="1387" y="600"/>
                </a:ln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HP Simplified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400">
                <a:latin typeface="HP Simplified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200">
                <a:latin typeface="HP Simplified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200">
                <a:latin typeface="HP Simplified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HP Simplified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HP Simplified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HP Simplified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1586600" y="6321240"/>
            <a:ext cx="356400" cy="356400"/>
          </a:xfrm>
          <a:custGeom>
            <a:avLst/>
            <a:gdLst/>
            <a:ahLst/>
            <a:rect l="0" t="0" r="r" b="b"/>
            <a:pathLst>
              <a:path w="1729" h="1729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lnTo>
                  <a:pt x="1387" y="600"/>
                </a:ln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2"/>
          <p:cNvSpPr/>
          <p:nvPr/>
        </p:nvSpPr>
        <p:spPr>
          <a:xfrm>
            <a:off x="9925920" y="377280"/>
            <a:ext cx="1883160" cy="1883160"/>
          </a:xfrm>
          <a:custGeom>
            <a:avLst/>
            <a:gdLst/>
            <a:ahLst/>
            <a:rect l="0" t="0" r="r" b="b"/>
            <a:pathLst>
              <a:path w="1729" h="1729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lnTo>
                  <a:pt x="1387" y="600"/>
                </a:ln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PlaceHolder 3"/>
          <p:cNvSpPr>
            <a:spLocks noGrp="1"/>
          </p:cNvSpPr>
          <p:nvPr>
            <p:ph type="title"/>
          </p:nvPr>
        </p:nvSpPr>
        <p:spPr>
          <a:xfrm>
            <a:off x="609480" y="2763360"/>
            <a:ext cx="9141120" cy="155412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ffffff"/>
                </a:solidFill>
                <a:latin typeface="HP Simplified"/>
              </a:rPr>
              <a:t>Click to edit the title text formatClick to edit Master title style</a:t>
            </a:r>
            <a:endParaRPr/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5281920" y="6478560"/>
            <a:ext cx="812160" cy="2192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lang="en-US" sz="700" strike="noStrike">
                <a:solidFill>
                  <a:srgbClr val="bfbfbf"/>
                </a:solidFill>
                <a:latin typeface="HP Simplified"/>
              </a:rPr>
              <a:t>9/24/15</a:t>
            </a:r>
            <a:endParaRPr/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609480" y="6478560"/>
            <a:ext cx="4571640" cy="219240"/>
          </a:xfrm>
          <a:prstGeom prst="rect">
            <a:avLst/>
          </a:prstGeom>
        </p:spPr>
        <p:txBody>
          <a:bodyPr lIns="0" rIns="0" tIns="0" bIns="0" anchor="b"/>
          <a:p>
            <a:endParaRPr/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211680" y="6478560"/>
            <a:ext cx="304200" cy="219240"/>
          </a:xfrm>
          <a:prstGeom prst="rect">
            <a:avLst/>
          </a:prstGeom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89787AAD-3BC4-46C0-95B0-CE343D2A3A59}" type="slidenum">
              <a:rPr lang="en-US" sz="700" strike="noStrike">
                <a:solidFill>
                  <a:srgbClr val="bfbfbf"/>
                </a:solidFill>
                <a:latin typeface="HP Simplified"/>
              </a:rPr>
              <a:t>&lt;number&gt;</a:t>
            </a:fld>
            <a:endParaRPr/>
          </a:p>
        </p:txBody>
      </p:sp>
      <p:sp>
        <p:nvSpPr>
          <p:cNvPr id="88" name="CustomShape 7"/>
          <p:cNvSpPr/>
          <p:nvPr/>
        </p:nvSpPr>
        <p:spPr>
          <a:xfrm>
            <a:off x="9925920" y="377280"/>
            <a:ext cx="1883160" cy="1883160"/>
          </a:xfrm>
          <a:custGeom>
            <a:avLst/>
            <a:gdLst/>
            <a:ahLst/>
            <a:rect l="0" t="0" r="r" b="b"/>
            <a:pathLst>
              <a:path w="1729" h="1729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lnTo>
                  <a:pt x="1387" y="600"/>
                </a:ln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PlaceHolder 8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HP Simplified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400">
                <a:latin typeface="HP Simplified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200">
                <a:latin typeface="HP Simplified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200">
                <a:latin typeface="HP Simplified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HP Simplified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HP Simplified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HP Simplified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3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609480" y="304920"/>
            <a:ext cx="10969560" cy="761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90000"/>
              </a:lnSpc>
            </a:pPr>
            <a:r>
              <a:rPr b="1" lang="en-US" sz="2800" strike="noStrike">
                <a:solidFill>
                  <a:srgbClr val="000000"/>
                </a:solidFill>
                <a:latin typeface="HP Simplified"/>
              </a:rPr>
              <a:t>How to copy a slide from this library into your presentation file</a:t>
            </a:r>
            <a:endParaRPr/>
          </a:p>
        </p:txBody>
      </p:sp>
      <p:sp>
        <p:nvSpPr>
          <p:cNvPr id="130" name="TextShape 2"/>
          <p:cNvSpPr txBox="1"/>
          <p:nvPr/>
        </p:nvSpPr>
        <p:spPr>
          <a:xfrm>
            <a:off x="609480" y="1295280"/>
            <a:ext cx="5313960" cy="4800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Font typeface="HP Simplified"/>
              <a:buChar char="•"/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From the Slide thumbnails pane, select the slide with the picture you would like to use in your presentation and click </a:t>
            </a:r>
            <a:r>
              <a:rPr b="1" lang="en-US" strike="noStrike">
                <a:solidFill>
                  <a:srgbClr val="000000"/>
                </a:solidFill>
                <a:latin typeface="HP Simplified"/>
              </a:rPr>
              <a:t>Copy</a:t>
            </a:r>
            <a:r>
              <a:rPr lang="en-US" strike="noStrike">
                <a:solidFill>
                  <a:srgbClr val="000000"/>
                </a:solidFill>
                <a:latin typeface="HP Simplified"/>
              </a:rPr>
              <a:t> (Ctrl+C)</a:t>
            </a:r>
            <a:endParaRPr/>
          </a:p>
          <a:p>
            <a:pPr>
              <a:lnSpc>
                <a:spcPct val="100000"/>
              </a:lnSpc>
              <a:buFont typeface="HP Simplified"/>
              <a:buChar char="•"/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Open a copy of the new HP 16x9 template or your current presentation </a:t>
            </a:r>
            <a:endParaRPr/>
          </a:p>
          <a:p>
            <a:pPr>
              <a:lnSpc>
                <a:spcPct val="100000"/>
              </a:lnSpc>
              <a:buFont typeface="HP Simplified"/>
              <a:buChar char="•"/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In the Slide thumbnails pane, click </a:t>
            </a:r>
            <a:r>
              <a:rPr b="1" lang="en-US" strike="noStrike">
                <a:solidFill>
                  <a:srgbClr val="000000"/>
                </a:solidFill>
                <a:latin typeface="HP Simplified"/>
              </a:rPr>
              <a:t>Paste</a:t>
            </a:r>
            <a:r>
              <a:rPr lang="en-US" strike="noStrike">
                <a:solidFill>
                  <a:srgbClr val="000000"/>
                </a:solidFill>
                <a:latin typeface="HP Simplified"/>
              </a:rPr>
              <a:t> (Ctrl+V)</a:t>
            </a:r>
            <a:endParaRPr/>
          </a:p>
          <a:p>
            <a:pPr>
              <a:lnSpc>
                <a:spcPct val="100000"/>
              </a:lnSpc>
              <a:buFont typeface="HP Simplified"/>
              <a:buChar char="•"/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A </a:t>
            </a:r>
            <a:r>
              <a:rPr b="1" lang="en-US" strike="noStrike">
                <a:solidFill>
                  <a:srgbClr val="000000"/>
                </a:solidFill>
                <a:latin typeface="HP Simplified"/>
              </a:rPr>
              <a:t>Paste Options </a:t>
            </a:r>
            <a:r>
              <a:rPr lang="en-US" strike="noStrike">
                <a:solidFill>
                  <a:srgbClr val="000000"/>
                </a:solidFill>
                <a:latin typeface="HP Simplified"/>
              </a:rPr>
              <a:t>clipboard icon will appear. </a:t>
            </a:r>
            <a:r>
              <a:rPr b="1" lang="en-US" strike="noStrike">
                <a:solidFill>
                  <a:srgbClr val="000000"/>
                </a:solidFill>
                <a:latin typeface="HP Simplified"/>
              </a:rPr>
              <a:t>Click</a:t>
            </a:r>
            <a:r>
              <a:rPr lang="en-US" strike="noStrike">
                <a:solidFill>
                  <a:srgbClr val="000000"/>
                </a:solidFill>
                <a:latin typeface="HP Simplified"/>
              </a:rPr>
              <a:t> the icon and select </a:t>
            </a:r>
            <a:r>
              <a:rPr b="1" lang="en-US" strike="noStrike">
                <a:solidFill>
                  <a:srgbClr val="000000"/>
                </a:solidFill>
                <a:latin typeface="HP Simplified"/>
              </a:rPr>
              <a:t>Keep Source Formatting</a:t>
            </a:r>
            <a:r>
              <a:rPr lang="en-US" strike="noStrike">
                <a:solidFill>
                  <a:srgbClr val="000000"/>
                </a:solidFill>
                <a:latin typeface="HP Simplified"/>
              </a:rPr>
              <a:t>. (Ctrl+K)</a:t>
            </a:r>
            <a:r>
              <a:rPr lang="en-US" strike="noStrike">
                <a:solidFill>
                  <a:srgbClr val="000000"/>
                </a:solidFill>
                <a:latin typeface="HP Simplified"/>
              </a:rPr>
              <a:t>
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96d6"/>
                </a:solidFill>
                <a:latin typeface="HP Simplified"/>
              </a:rPr>
              <a:t>Note:</a:t>
            </a:r>
            <a:r>
              <a:rPr lang="en-US" strike="noStrike">
                <a:solidFill>
                  <a:srgbClr val="000000"/>
                </a:solidFill>
                <a:latin typeface="HP Simplified"/>
              </a:rPr>
              <a:t> the Title Slide Library is provided in two sizes: </a:t>
            </a:r>
            <a:r>
              <a:rPr lang="en-US" strike="noStrike">
                <a:solidFill>
                  <a:srgbClr val="000000"/>
                </a:solidFill>
                <a:latin typeface="HP Simplified"/>
              </a:rPr>
              <a:t>
</a:t>
            </a:r>
            <a:r>
              <a:rPr lang="en-US" strike="noStrike">
                <a:solidFill>
                  <a:srgbClr val="000000"/>
                </a:solidFill>
                <a:latin typeface="HP Simplified"/>
              </a:rPr>
              <a:t>4x3 and 16x9. Choose the library that matches your presentation size.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31" name="Picture 3" descr=""/>
          <p:cNvPicPr/>
          <p:nvPr/>
        </p:nvPicPr>
        <p:blipFill>
          <a:blip r:embed="rId1"/>
          <a:stretch/>
        </p:blipFill>
        <p:spPr>
          <a:xfrm>
            <a:off x="6475320" y="1676520"/>
            <a:ext cx="2570040" cy="405360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6475320" y="1295280"/>
            <a:ext cx="4350240" cy="285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9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Paste Options:</a:t>
            </a:r>
            <a:endParaRPr/>
          </a:p>
        </p:txBody>
      </p:sp>
      <p:sp>
        <p:nvSpPr>
          <p:cNvPr id="133" name="CustomShape 4"/>
          <p:cNvSpPr/>
          <p:nvPr/>
        </p:nvSpPr>
        <p:spPr>
          <a:xfrm>
            <a:off x="9371160" y="5000760"/>
            <a:ext cx="2209320" cy="83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90000"/>
              </a:lnSpc>
            </a:pPr>
            <a:r>
              <a:rPr lang="en-US" sz="1400" strike="noStrike">
                <a:solidFill>
                  <a:srgbClr val="000000"/>
                </a:solidFill>
                <a:latin typeface="HP Simplified"/>
              </a:rPr>
              <a:t>Paste the new slide into the thumbnails pane and click the center Paste Options icon to </a:t>
            </a:r>
            <a:r>
              <a:rPr b="1" lang="en-US" sz="1400" strike="noStrike">
                <a:solidFill>
                  <a:srgbClr val="000000"/>
                </a:solidFill>
                <a:latin typeface="HP Simplified"/>
              </a:rPr>
              <a:t>Keep Source Formatting</a:t>
            </a:r>
            <a:endParaRPr/>
          </a:p>
        </p:txBody>
      </p:sp>
      <p:sp>
        <p:nvSpPr>
          <p:cNvPr id="134" name="CustomShape 5"/>
          <p:cNvSpPr/>
          <p:nvPr/>
        </p:nvSpPr>
        <p:spPr>
          <a:xfrm>
            <a:off x="8052480" y="5000760"/>
            <a:ext cx="214200" cy="218880"/>
          </a:xfrm>
          <a:prstGeom prst="rect">
            <a:avLst/>
          </a:prstGeom>
          <a:noFill/>
          <a:ln w="28440">
            <a:solidFill>
              <a:srgbClr val="f05332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6"/>
          <p:cNvSpPr/>
          <p:nvPr/>
        </p:nvSpPr>
        <p:spPr>
          <a:xfrm flipH="1">
            <a:off x="8519400" y="5086440"/>
            <a:ext cx="774360" cy="360"/>
          </a:xfrm>
          <a:prstGeom prst="straightConnector1">
            <a:avLst/>
          </a:prstGeom>
          <a:noFill/>
          <a:ln w="19080">
            <a:solidFill>
              <a:schemeClr val="tx1"/>
            </a:solidFill>
            <a:miter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TextShape 7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57433B40-5EE0-4D18-928C-526C512C6186}" type="slidenum">
              <a:rPr lang="en-US" sz="700" strike="noStrike">
                <a:solidFill>
                  <a:srgbClr val="a8b2b2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162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163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6D1C599D-B36A-484F-8582-EA59B7D7E008}" type="slidenum">
              <a:rPr lang="en-US" sz="700" strike="noStrike">
                <a:solidFill>
                  <a:srgbClr val="a8b2b2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165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166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54FF8D18-74AB-4657-8050-00F0BAB08C27}" type="slidenum">
              <a:rPr lang="en-US" sz="700" strike="noStrike">
                <a:solidFill>
                  <a:srgbClr val="a8b2b2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168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169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DB0EF979-0F50-4847-AA50-19E55496B31A}" type="slidenum">
              <a:rPr lang="en-US" sz="700" strike="noStrike">
                <a:solidFill>
                  <a:srgbClr val="a8b2b2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171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172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B8007E11-F5E1-4DC2-B832-DECCAB7AB92A}" type="slidenum">
              <a:rPr lang="en-US" sz="700" strike="noStrike">
                <a:solidFill>
                  <a:srgbClr val="a8b2b2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174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175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D4BBE52D-7B5E-4E62-9C6B-0C41618ABF4E}" type="slidenum">
              <a:rPr lang="en-US" sz="700" strike="noStrike">
                <a:solidFill>
                  <a:srgbClr val="a8b2b2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177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178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955C940E-23B5-4960-B435-2DD385B2ADEA}" type="slidenum">
              <a:rPr lang="en-US" sz="700" strike="noStrike">
                <a:solidFill>
                  <a:srgbClr val="a8b2b2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180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181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985BC3BF-F363-4DDC-A347-CDB8BFEE1180}" type="slidenum">
              <a:rPr lang="en-US" sz="700" strike="noStrike">
                <a:solidFill>
                  <a:srgbClr val="a8b2b2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183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184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7AEA5D36-CB90-4B83-A64E-B40D3ADDD14B}" type="slidenum">
              <a:rPr lang="en-US" sz="700" strike="noStrike">
                <a:solidFill>
                  <a:srgbClr val="a8b2b2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ffffff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186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187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57EAD7D9-CA20-4822-89C1-D4205C81AE48}" type="slidenum">
              <a:rPr lang="en-US" sz="700" strike="noStrike">
                <a:solidFill>
                  <a:srgbClr val="bfbfbf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ffffff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189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190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ED84C82F-446B-4153-B04A-BE6767D61D95}" type="slidenum">
              <a:rPr lang="en-US" sz="700" strike="noStrike">
                <a:solidFill>
                  <a:srgbClr val="bfbfbf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138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139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7A4B395B-82C9-4379-AA66-8D205FA3D830}" type="slidenum">
              <a:rPr lang="en-US" sz="700" strike="noStrike">
                <a:solidFill>
                  <a:srgbClr val="a8b2b2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ffffff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192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193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9468D4A0-523B-4773-9FB0-EBA874504742}" type="slidenum">
              <a:rPr lang="en-US" sz="700" strike="noStrike">
                <a:solidFill>
                  <a:srgbClr val="bfbfbf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ffffff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195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196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807E941E-852A-417A-B286-D08999AE2BE1}" type="slidenum">
              <a:rPr lang="en-US" sz="700" strike="noStrike">
                <a:solidFill>
                  <a:srgbClr val="bfbfbf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ffffff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198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199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62BE4A25-F0A3-4ACD-B3D9-B74CD55E2767}" type="slidenum">
              <a:rPr lang="en-US" sz="700" strike="noStrike">
                <a:solidFill>
                  <a:srgbClr val="bfbfbf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ffffff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201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202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7EAEFF8E-50D5-452F-9246-A6B56110B710}" type="slidenum">
              <a:rPr lang="en-US" sz="700" strike="noStrike">
                <a:solidFill>
                  <a:srgbClr val="bfbfbf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ffffff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204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205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9AA79AC5-8DBA-4438-8D37-913630D942A4}" type="slidenum">
              <a:rPr lang="en-US" sz="700" strike="noStrike">
                <a:solidFill>
                  <a:srgbClr val="bfbfbf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ffffff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207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208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5C0DC7C5-2A7A-442C-9CB2-C457F981B74C}" type="slidenum">
              <a:rPr lang="en-US" sz="700" strike="noStrike">
                <a:solidFill>
                  <a:srgbClr val="bfbfbf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ffffff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210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211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BA00380C-8C83-408C-8484-F6DBFFA6D71C}" type="slidenum">
              <a:rPr lang="en-US" sz="700" strike="noStrike">
                <a:solidFill>
                  <a:srgbClr val="bfbfbf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ffffff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213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214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D365A617-73E0-4455-A14F-C2BE623C24EA}" type="slidenum">
              <a:rPr lang="en-US" sz="700" strike="noStrike">
                <a:solidFill>
                  <a:srgbClr val="bfbfbf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ffffff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216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217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4402C097-F0CB-4EC1-B2D3-E589057C62DB}" type="slidenum">
              <a:rPr lang="en-US" sz="700" strike="noStrike">
                <a:solidFill>
                  <a:srgbClr val="bfbfbf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ffffff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219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220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42F2584F-F930-474B-B99B-6F93FB309DBC}" type="slidenum">
              <a:rPr lang="en-US" sz="700" strike="noStrike">
                <a:solidFill>
                  <a:srgbClr val="bfbfbf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141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142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F6DFB8BC-3D65-420C-8E88-4813750CB59A}" type="slidenum">
              <a:rPr lang="en-US" sz="700" strike="noStrike">
                <a:solidFill>
                  <a:srgbClr val="a8b2b2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ffffff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222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223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8677D0FC-37C4-40DE-894F-E80934C93509}" type="slidenum">
              <a:rPr lang="en-US" sz="700" strike="noStrike">
                <a:solidFill>
                  <a:srgbClr val="bfbfbf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ffffff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225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226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921FBE80-8A42-495C-A4B2-757E0C71B4B4}" type="slidenum">
              <a:rPr lang="en-US" sz="700" strike="noStrike">
                <a:solidFill>
                  <a:srgbClr val="bfbfbf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ffffff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228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229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53AF5B95-71F0-4CA2-971D-F006DC657FE9}" type="slidenum">
              <a:rPr lang="en-US" sz="700" strike="noStrike">
                <a:solidFill>
                  <a:srgbClr val="bfbfbf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ffffff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231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232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15746753-CC37-455C-A1AD-7E0719C1E4D1}" type="slidenum">
              <a:rPr lang="en-US" sz="700" strike="noStrike">
                <a:solidFill>
                  <a:srgbClr val="bfbfbf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ffffff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234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235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3E752B9D-538C-4CEF-A6E6-8B287539EB45}" type="slidenum">
              <a:rPr lang="en-US" sz="700" strike="noStrike">
                <a:solidFill>
                  <a:srgbClr val="bfbfbf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144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145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E95DCBA5-7D03-41FA-A424-5A99A85AF3FC}" type="slidenum">
              <a:rPr lang="en-US" sz="700" strike="noStrike">
                <a:solidFill>
                  <a:srgbClr val="a8b2b2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147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148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8194A834-EAAE-4FC7-90E6-85C051D21710}" type="slidenum">
              <a:rPr lang="en-US" sz="700" strike="noStrike">
                <a:solidFill>
                  <a:srgbClr val="a8b2b2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150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151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3F6AACF3-F777-47AF-B417-CAE4A1F4FC9C}" type="slidenum">
              <a:rPr lang="en-US" sz="700" strike="noStrike">
                <a:solidFill>
                  <a:srgbClr val="a8b2b2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153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154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043C394B-8709-419A-9B1A-0214635A8C04}" type="slidenum">
              <a:rPr lang="en-US" sz="700" strike="noStrike">
                <a:solidFill>
                  <a:srgbClr val="a8b2b2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156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157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41BD5A85-492C-4474-8E06-04E6B8652144}" type="slidenum">
              <a:rPr lang="en-US" sz="700" strike="noStrike">
                <a:solidFill>
                  <a:srgbClr val="a8b2b2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609480" y="2763360"/>
            <a:ext cx="9141120" cy="1554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HP Simplified"/>
              </a:rPr>
              <a:t>Title slide with picture</a:t>
            </a:r>
            <a:endParaRPr/>
          </a:p>
        </p:txBody>
      </p:sp>
      <p:sp>
        <p:nvSpPr>
          <p:cNvPr id="159" name="TextShape 2"/>
          <p:cNvSpPr txBox="1"/>
          <p:nvPr/>
        </p:nvSpPr>
        <p:spPr>
          <a:xfrm>
            <a:off x="609480" y="4419720"/>
            <a:ext cx="9141120" cy="118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Subtitle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HP Simplified"/>
              </a:rPr>
              <a:t>Speaker’s Name / Month day, 2015</a:t>
            </a:r>
            <a:endParaRPr/>
          </a:p>
        </p:txBody>
      </p:sp>
      <p:sp>
        <p:nvSpPr>
          <p:cNvPr id="160" name="TextShape 3"/>
          <p:cNvSpPr txBox="1"/>
          <p:nvPr/>
        </p:nvSpPr>
        <p:spPr>
          <a:xfrm>
            <a:off x="211680" y="6478560"/>
            <a:ext cx="304200" cy="2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0FD80229-4830-4D68-8EFF-5E8500D9E957}" type="slidenum">
              <a:rPr lang="en-US" sz="700" strike="noStrike">
                <a:solidFill>
                  <a:srgbClr val="a8b2b2"/>
                </a:solidFill>
                <a:latin typeface="HP Simplified"/>
              </a:rPr>
              <a:t>&lt;number&gt;</a:t>
            </a:fld>
            <a:endParaRPr/>
          </a:p>
        </p:txBody>
      </p:sp>
    </p:spTree>
  </p:cSld>
  <p:transition spd="med">
    <p:fade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